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9926638" cy="143557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41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4DDF-97EE-457E-9A38-2338AF135E63}" type="datetimeFigureOut">
              <a:rPr lang="de-DE" smtClean="0"/>
              <a:t>04.12.2023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2F18-9543-4E70-91EF-D3C44115C0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1323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4DDF-97EE-457E-9A38-2338AF135E63}" type="datetimeFigureOut">
              <a:rPr lang="de-DE" smtClean="0"/>
              <a:t>04.12.2023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2F18-9543-4E70-91EF-D3C44115C0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214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4DDF-97EE-457E-9A38-2338AF135E63}" type="datetimeFigureOut">
              <a:rPr lang="de-DE" smtClean="0"/>
              <a:t>04.12.2023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2F18-9543-4E70-91EF-D3C44115C0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7736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4DDF-97EE-457E-9A38-2338AF135E63}" type="datetimeFigureOut">
              <a:rPr lang="de-DE" smtClean="0"/>
              <a:t>04.12.2023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2F18-9543-4E70-91EF-D3C44115C0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238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4DDF-97EE-457E-9A38-2338AF135E63}" type="datetimeFigureOut">
              <a:rPr lang="de-DE" smtClean="0"/>
              <a:t>04.12.2023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2F18-9543-4E70-91EF-D3C44115C0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859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4DDF-97EE-457E-9A38-2338AF135E63}" type="datetimeFigureOut">
              <a:rPr lang="de-DE" smtClean="0"/>
              <a:t>04.12.2023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2F18-9543-4E70-91EF-D3C44115C0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700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4DDF-97EE-457E-9A38-2338AF135E63}" type="datetimeFigureOut">
              <a:rPr lang="de-DE" smtClean="0"/>
              <a:t>04.12.2023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2F18-9543-4E70-91EF-D3C44115C0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305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4DDF-97EE-457E-9A38-2338AF135E63}" type="datetimeFigureOut">
              <a:rPr lang="de-DE" smtClean="0"/>
              <a:t>04.12.2023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2F18-9543-4E70-91EF-D3C44115C0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2814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4DDF-97EE-457E-9A38-2338AF135E63}" type="datetimeFigureOut">
              <a:rPr lang="de-DE" smtClean="0"/>
              <a:t>04.12.2023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2F18-9543-4E70-91EF-D3C44115C0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4329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4DDF-97EE-457E-9A38-2338AF135E63}" type="datetimeFigureOut">
              <a:rPr lang="de-DE" smtClean="0"/>
              <a:t>04.12.2023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2F18-9543-4E70-91EF-D3C44115C0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312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4DDF-97EE-457E-9A38-2338AF135E63}" type="datetimeFigureOut">
              <a:rPr lang="de-DE" smtClean="0"/>
              <a:t>04.12.2023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2F18-9543-4E70-91EF-D3C44115C0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7774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F4DDF-97EE-457E-9A38-2338AF135E63}" type="datetimeFigureOut">
              <a:rPr lang="de-DE" smtClean="0"/>
              <a:t>04.12.2023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62F18-9543-4E70-91EF-D3C44115C0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016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-235527" y="152988"/>
            <a:ext cx="12746182" cy="729330"/>
          </a:xfrm>
        </p:spPr>
        <p:txBody>
          <a:bodyPr>
            <a:noAutofit/>
          </a:bodyPr>
          <a:lstStyle/>
          <a:p>
            <a:r>
              <a:rPr lang="de-DE" sz="5400" b="1" dirty="0" smtClean="0">
                <a:latin typeface="Bahnschrift" panose="020B0502040204020203" pitchFamily="34" charset="0"/>
              </a:rPr>
              <a:t>Mutterkühe im Winter draußen halten ?!</a:t>
            </a:r>
            <a:endParaRPr lang="de-DE" sz="5400" b="1" dirty="0">
              <a:latin typeface="Bahnschrift" panose="020B0502040204020203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523165" y="4666419"/>
            <a:ext cx="45629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Fragen zur Außenhaltung</a:t>
            </a:r>
            <a:r>
              <a:rPr lang="de-DE" b="1" dirty="0"/>
              <a:t>?</a:t>
            </a:r>
            <a:r>
              <a:rPr lang="de-DE" b="1" dirty="0" smtClean="0"/>
              <a:t> </a:t>
            </a:r>
          </a:p>
          <a:p>
            <a:r>
              <a:rPr lang="de-DE" dirty="0" smtClean="0"/>
              <a:t>Antworten zu Ansprüchen und Anforderungen</a:t>
            </a:r>
            <a:br>
              <a:rPr lang="de-DE" dirty="0" smtClean="0"/>
            </a:br>
            <a:r>
              <a:rPr lang="de-DE" dirty="0" smtClean="0"/>
              <a:t>der Rinder erfahren Sie mit dem QR Code 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442" y="5551137"/>
            <a:ext cx="1248482" cy="126261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8383233" y="5797078"/>
            <a:ext cx="367088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Hätten Sie es gewusst?</a:t>
            </a:r>
            <a:br>
              <a:rPr lang="de-DE" sz="1400" dirty="0" smtClean="0"/>
            </a:br>
            <a:r>
              <a:rPr lang="de-DE" sz="1400" dirty="0" smtClean="0"/>
              <a:t>Ein Kuhfladen bietet Heimat und Nahrung für</a:t>
            </a:r>
          </a:p>
          <a:p>
            <a:r>
              <a:rPr lang="de-DE" sz="1400" dirty="0" smtClean="0"/>
              <a:t>bis zu 300 Gramm Insekten aus über 20 Arten.</a:t>
            </a:r>
            <a:endParaRPr lang="de-DE" sz="14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88878"/>
            <a:ext cx="1897372" cy="96126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961442" y="1451705"/>
            <a:ext cx="300990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Eigenes Foto</a:t>
            </a:r>
            <a:endParaRPr lang="de-DE" sz="4000" dirty="0"/>
          </a:p>
        </p:txBody>
      </p:sp>
      <p:sp>
        <p:nvSpPr>
          <p:cNvPr id="10" name="Textfeld 9"/>
          <p:cNvSpPr txBox="1"/>
          <p:nvPr/>
        </p:nvSpPr>
        <p:spPr>
          <a:xfrm>
            <a:off x="8425959" y="4843251"/>
            <a:ext cx="300990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Eigenes Logo</a:t>
            </a:r>
            <a:endParaRPr lang="de-DE" sz="4000" dirty="0"/>
          </a:p>
        </p:txBody>
      </p:sp>
      <p:sp>
        <p:nvSpPr>
          <p:cNvPr id="5" name="Ovale Legende 4"/>
          <p:cNvSpPr/>
          <p:nvPr/>
        </p:nvSpPr>
        <p:spPr>
          <a:xfrm rot="5400000">
            <a:off x="9384699" y="4224626"/>
            <a:ext cx="1154893" cy="4023361"/>
          </a:xfrm>
          <a:prstGeom prst="wedgeEllipseCallou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b="33591"/>
          <a:stretch/>
        </p:blipFill>
        <p:spPr>
          <a:xfrm>
            <a:off x="1374530" y="990041"/>
            <a:ext cx="9144000" cy="367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6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Breitbild</PresentationFormat>
  <Paragraphs>7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Bahnschrift</vt:lpstr>
      <vt:lpstr>Calibri</vt:lpstr>
      <vt:lpstr>Calibri Light</vt:lpstr>
      <vt:lpstr>Office Theme</vt:lpstr>
      <vt:lpstr>PowerPoint-Präsentation</vt:lpstr>
    </vt:vector>
  </TitlesOfParts>
  <Company>Dienstleistungszentrum Ländlicher Raum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Baumgarten</dc:creator>
  <cp:lastModifiedBy>Werner Baumgarten</cp:lastModifiedBy>
  <cp:revision>28</cp:revision>
  <cp:lastPrinted>2023-07-25T12:09:18Z</cp:lastPrinted>
  <dcterms:created xsi:type="dcterms:W3CDTF">2023-04-13T11:45:00Z</dcterms:created>
  <dcterms:modified xsi:type="dcterms:W3CDTF">2023-12-04T11:34:17Z</dcterms:modified>
</cp:coreProperties>
</file>